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394A-426E-496B-A6C1-FA01F2F2D17D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C24D-B73E-4886-8811-B1705E7A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68605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Basic Kitchen Tools and Utensils</a:t>
            </a:r>
            <a:endParaRPr lang="en-US" sz="6600" dirty="0"/>
          </a:p>
        </p:txBody>
      </p:sp>
      <p:pic>
        <p:nvPicPr>
          <p:cNvPr id="1026" name="Picture 2" descr="C:\Documents and Settings\sanderson4\Local Settings\Temporary Internet Files\Content.IE5\96YICEGD\MC9003196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2971800" cy="2773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Utensils</a:t>
            </a:r>
            <a:br>
              <a:rPr lang="en-US" dirty="0" smtClean="0"/>
            </a:br>
            <a:r>
              <a:rPr lang="en-US" dirty="0" smtClean="0"/>
              <a:t>Cooking Utensils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Kitchen fork: </a:t>
            </a:r>
            <a:r>
              <a:rPr lang="en-US" b="1" dirty="0" smtClean="0"/>
              <a:t>used for lifting and turning food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Spatula/turner: </a:t>
            </a:r>
            <a:r>
              <a:rPr lang="en-US" b="1" dirty="0" smtClean="0"/>
              <a:t>used for lifting and turning foods such as pancakes and hamburgers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Tongs: </a:t>
            </a:r>
            <a:r>
              <a:rPr lang="en-US" b="1" dirty="0" smtClean="0"/>
              <a:t>used for lifting and turning hot foods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Ladle: </a:t>
            </a:r>
            <a:r>
              <a:rPr lang="en-US" b="1" dirty="0" smtClean="0"/>
              <a:t>used for serving soups</a:t>
            </a:r>
            <a:endParaRPr lang="en-US" b="1" dirty="0"/>
          </a:p>
        </p:txBody>
      </p:sp>
      <p:pic>
        <p:nvPicPr>
          <p:cNvPr id="8195" name="Picture 3" descr="C:\Documents and Settings\sanderson4\Local Settings\Temporary Internet Files\Content.IE5\QBZQJYHR\MC9003489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724400"/>
            <a:ext cx="1562710" cy="1890979"/>
          </a:xfrm>
          <a:prstGeom prst="rect">
            <a:avLst/>
          </a:prstGeom>
          <a:noFill/>
        </p:spPr>
      </p:pic>
      <p:pic>
        <p:nvPicPr>
          <p:cNvPr id="8196" name="Picture 4" descr="C:\Documents and Settings\sanderson4\Local Settings\Temporary Internet Files\Content.IE5\96YICEGD\MC9002900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57200"/>
            <a:ext cx="769545" cy="891766"/>
          </a:xfrm>
          <a:prstGeom prst="rect">
            <a:avLst/>
          </a:prstGeom>
          <a:noFill/>
        </p:spPr>
      </p:pic>
      <p:pic>
        <p:nvPicPr>
          <p:cNvPr id="8197" name="Picture 5" descr="C:\Documents and Settings\sanderson4\Local Settings\Temporary Internet Files\Content.IE5\QZVCK9JL\MC90021757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8600"/>
            <a:ext cx="1219378" cy="1209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Utensils</a:t>
            </a:r>
            <a:br>
              <a:rPr lang="en-US" dirty="0" smtClean="0"/>
            </a:br>
            <a:r>
              <a:rPr lang="en-US" dirty="0" smtClean="0"/>
              <a:t>Other Kitchen Utensils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Colander</a:t>
            </a:r>
            <a:r>
              <a:rPr lang="en-US" sz="2400" b="1" dirty="0" smtClean="0"/>
              <a:t>: used for draining liquids from cooked food or for rinsing fruits and vegetables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400" dirty="0" smtClean="0"/>
              <a:t>Slotted spoon: </a:t>
            </a:r>
            <a:r>
              <a:rPr lang="en-US" sz="2400" b="1" dirty="0"/>
              <a:t>l</a:t>
            </a:r>
            <a:r>
              <a:rPr lang="en-US" sz="2400" b="1" dirty="0" smtClean="0"/>
              <a:t>arge serving spoon used to drain liquids from cooked foods</a:t>
            </a:r>
          </a:p>
          <a:p>
            <a:pPr>
              <a:buNone/>
            </a:pPr>
            <a:endParaRPr lang="en-US" sz="1100" b="1" dirty="0" smtClean="0"/>
          </a:p>
          <a:p>
            <a:r>
              <a:rPr lang="en-US" sz="2400" dirty="0" smtClean="0"/>
              <a:t>Strainers: </a:t>
            </a:r>
            <a:r>
              <a:rPr lang="en-US" sz="2400" b="1" dirty="0" smtClean="0"/>
              <a:t>used to separate liquids from solids</a:t>
            </a:r>
          </a:p>
          <a:p>
            <a:pPr>
              <a:buNone/>
            </a:pPr>
            <a:endParaRPr lang="en-US" sz="1100" b="1" dirty="0" smtClean="0"/>
          </a:p>
          <a:p>
            <a:r>
              <a:rPr lang="en-US" sz="2400" dirty="0" smtClean="0"/>
              <a:t>Rolling pin: </a:t>
            </a:r>
            <a:r>
              <a:rPr lang="en-US" sz="2400" b="1" dirty="0" smtClean="0"/>
              <a:t>used to flatten dough</a:t>
            </a:r>
          </a:p>
          <a:p>
            <a:pPr>
              <a:buNone/>
            </a:pPr>
            <a:endParaRPr lang="en-US" sz="1100" b="1" dirty="0" smtClean="0"/>
          </a:p>
          <a:p>
            <a:r>
              <a:rPr lang="en-US" sz="2400" dirty="0" smtClean="0"/>
              <a:t>Timer: </a:t>
            </a:r>
            <a:r>
              <a:rPr lang="en-US" sz="2400" b="1" dirty="0" smtClean="0"/>
              <a:t>used to keep track of time when food cooks</a:t>
            </a:r>
          </a:p>
          <a:p>
            <a:pPr>
              <a:buNone/>
            </a:pPr>
            <a:endParaRPr lang="en-US" sz="1100" b="1" dirty="0" smtClean="0"/>
          </a:p>
          <a:p>
            <a:r>
              <a:rPr lang="en-US" sz="2400" dirty="0" smtClean="0"/>
              <a:t>Thermometer: </a:t>
            </a:r>
            <a:r>
              <a:rPr lang="en-US" sz="2400" b="1" dirty="0" smtClean="0"/>
              <a:t>used to check the internal temperature of foods</a:t>
            </a:r>
            <a:endParaRPr lang="en-US" sz="2400" b="1" dirty="0"/>
          </a:p>
        </p:txBody>
      </p:sp>
      <p:pic>
        <p:nvPicPr>
          <p:cNvPr id="4" name="Picture 3" descr="strai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04800"/>
            <a:ext cx="1295400" cy="1295400"/>
          </a:xfrm>
          <a:prstGeom prst="rect">
            <a:avLst/>
          </a:prstGeom>
        </p:spPr>
      </p:pic>
      <p:pic>
        <p:nvPicPr>
          <p:cNvPr id="7170" name="Picture 2" descr="C:\Documents and Settings\sanderson4\Local Settings\Temporary Internet Files\Content.IE5\KQZSCE1Z\MC9002175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18677"/>
            <a:ext cx="1219200" cy="676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u="sng" dirty="0" smtClean="0"/>
              <a:t>Large Appliances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Refrigerators</a:t>
            </a:r>
            <a:r>
              <a:rPr lang="en-US" dirty="0" smtClean="0"/>
              <a:t>-may have the freezer on the top, on the bottom, or on the side</a:t>
            </a:r>
          </a:p>
          <a:p>
            <a:pPr lvl="1"/>
            <a:r>
              <a:rPr lang="en-US" dirty="0" smtClean="0"/>
              <a:t>Some are self-defrosting</a:t>
            </a:r>
          </a:p>
          <a:p>
            <a:pPr lvl="1"/>
            <a:r>
              <a:rPr lang="en-US" dirty="0" smtClean="0"/>
              <a:t>Have extra freezer space</a:t>
            </a:r>
          </a:p>
          <a:p>
            <a:pPr lvl="1"/>
            <a:r>
              <a:rPr lang="en-US" dirty="0" smtClean="0"/>
              <a:t>Ice makers</a:t>
            </a:r>
          </a:p>
          <a:p>
            <a:pPr lvl="1"/>
            <a:r>
              <a:rPr lang="en-US" dirty="0" smtClean="0"/>
              <a:t>Ice cube and water dispensers</a:t>
            </a:r>
          </a:p>
          <a:p>
            <a:r>
              <a:rPr lang="en-US" b="1" dirty="0" smtClean="0"/>
              <a:t>Freezers</a:t>
            </a:r>
            <a:r>
              <a:rPr lang="en-US" dirty="0" smtClean="0"/>
              <a:t>-separate from the refrigerators.</a:t>
            </a:r>
          </a:p>
          <a:p>
            <a:pPr lvl="1"/>
            <a:r>
              <a:rPr lang="en-US" dirty="0" smtClean="0"/>
              <a:t>Larger freezer space for storing frozen foods</a:t>
            </a:r>
          </a:p>
          <a:p>
            <a:r>
              <a:rPr lang="en-US" b="1" dirty="0" smtClean="0"/>
              <a:t>Automatic dishwashers</a:t>
            </a:r>
            <a:r>
              <a:rPr lang="en-US" dirty="0" smtClean="0"/>
              <a:t>-makes the clean up job easier but is not essential</a:t>
            </a:r>
          </a:p>
          <a:p>
            <a:endParaRPr lang="en-US" dirty="0"/>
          </a:p>
        </p:txBody>
      </p:sp>
      <p:pic>
        <p:nvPicPr>
          <p:cNvPr id="2051" name="Picture 3" descr="C:\Documents and Settings\sanderson4\Local Settings\Temporary Internet Files\Content.IE5\6RG7D9DX\MC9000303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828800"/>
            <a:ext cx="1381658" cy="182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Stoves/Conventional ovens</a:t>
            </a:r>
            <a:r>
              <a:rPr lang="en-US" dirty="0" smtClean="0"/>
              <a:t>-stoves usually come with conventional ovens</a:t>
            </a:r>
          </a:p>
          <a:p>
            <a:pPr lvl="1"/>
            <a:r>
              <a:rPr lang="en-US" dirty="0" smtClean="0"/>
              <a:t>Some also include a microwave</a:t>
            </a:r>
          </a:p>
          <a:p>
            <a:pPr lvl="1"/>
            <a:r>
              <a:rPr lang="en-US" dirty="0" smtClean="0"/>
              <a:t>Others include convection ovens</a:t>
            </a:r>
          </a:p>
          <a:p>
            <a:pPr lvl="2"/>
            <a:r>
              <a:rPr lang="en-US" dirty="0" smtClean="0"/>
              <a:t>A convection oven uses a high-speed fan to circulate hot air throughout the oven, which speeds up the cooking</a:t>
            </a:r>
          </a:p>
          <a:p>
            <a:pPr lvl="1"/>
            <a:r>
              <a:rPr lang="en-US" dirty="0" smtClean="0"/>
              <a:t>Conventional ovens may be self-cleaning or continuous cleaning</a:t>
            </a:r>
          </a:p>
          <a:p>
            <a:pPr lvl="1"/>
            <a:r>
              <a:rPr lang="en-US" dirty="0" smtClean="0"/>
              <a:t>An automatic timer that can turn the oven on or off is another possible feature</a:t>
            </a:r>
          </a:p>
          <a:p>
            <a:r>
              <a:rPr lang="en-US" b="1" dirty="0" smtClean="0"/>
              <a:t>Microwave ovens</a:t>
            </a:r>
            <a:r>
              <a:rPr lang="en-US" dirty="0" smtClean="0"/>
              <a:t>-fast, convenient, &amp; easy to use</a:t>
            </a:r>
          </a:p>
          <a:p>
            <a:pPr lvl="1"/>
            <a:r>
              <a:rPr lang="en-US" dirty="0" smtClean="0"/>
              <a:t>Foods cook up to 75% faster than in a conventional oven.  You can reheat leftover food, cook food, or defrost frozen food.  </a:t>
            </a:r>
          </a:p>
          <a:p>
            <a:pPr lvl="1"/>
            <a:r>
              <a:rPr lang="en-US" dirty="0" smtClean="0"/>
              <a:t>Defrosting means thawing or unfreezing frozen food.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C:\Documents and Settings\sanderson4\Local Settings\Temporary Internet Files\Content.IE5\QZVCK9JL\MC9000593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990600"/>
            <a:ext cx="832786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Small Appliances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Electric skillets		</a:t>
            </a:r>
          </a:p>
          <a:p>
            <a:endParaRPr lang="en-US" dirty="0" smtClean="0"/>
          </a:p>
          <a:p>
            <a:r>
              <a:rPr lang="en-US" dirty="0" smtClean="0"/>
              <a:t>Toasters				 </a:t>
            </a:r>
          </a:p>
          <a:p>
            <a:endParaRPr lang="en-US" dirty="0" smtClean="0"/>
          </a:p>
          <a:p>
            <a:r>
              <a:rPr lang="en-US" dirty="0" smtClean="0"/>
              <a:t>Blenders							</a:t>
            </a:r>
          </a:p>
          <a:p>
            <a:endParaRPr lang="en-US" dirty="0" smtClean="0"/>
          </a:p>
          <a:p>
            <a:r>
              <a:rPr lang="en-US" dirty="0" smtClean="0"/>
              <a:t>Food processors</a:t>
            </a:r>
          </a:p>
          <a:p>
            <a:endParaRPr lang="en-US" dirty="0" smtClean="0"/>
          </a:p>
          <a:p>
            <a:r>
              <a:rPr lang="en-US" dirty="0" smtClean="0"/>
              <a:t>Slow cookers</a:t>
            </a:r>
          </a:p>
          <a:p>
            <a:endParaRPr lang="en-US" dirty="0" smtClean="0"/>
          </a:p>
          <a:p>
            <a:r>
              <a:rPr lang="en-US" dirty="0" smtClean="0"/>
              <a:t>Popcorn poppers</a:t>
            </a:r>
            <a:endParaRPr lang="en-US" dirty="0"/>
          </a:p>
        </p:txBody>
      </p:sp>
      <p:pic>
        <p:nvPicPr>
          <p:cNvPr id="4" name="Picture 3" descr="Electric+Skil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295400"/>
            <a:ext cx="1371600" cy="1371600"/>
          </a:xfrm>
          <a:prstGeom prst="rect">
            <a:avLst/>
          </a:prstGeom>
        </p:spPr>
      </p:pic>
      <p:pic>
        <p:nvPicPr>
          <p:cNvPr id="5" name="Picture 4" descr="toa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286001"/>
            <a:ext cx="628453" cy="609600"/>
          </a:xfrm>
          <a:prstGeom prst="rect">
            <a:avLst/>
          </a:prstGeom>
        </p:spPr>
      </p:pic>
      <p:pic>
        <p:nvPicPr>
          <p:cNvPr id="6" name="Picture 5" descr="blen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2895600"/>
            <a:ext cx="1123950" cy="1123950"/>
          </a:xfrm>
          <a:prstGeom prst="rect">
            <a:avLst/>
          </a:prstGeom>
        </p:spPr>
      </p:pic>
      <p:pic>
        <p:nvPicPr>
          <p:cNvPr id="10" name="Picture 9" descr="popcor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5486400"/>
            <a:ext cx="1047750" cy="1047750"/>
          </a:xfrm>
          <a:prstGeom prst="rect">
            <a:avLst/>
          </a:prstGeom>
        </p:spPr>
      </p:pic>
      <p:pic>
        <p:nvPicPr>
          <p:cNvPr id="11" name="Picture 10" descr="processor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200" y="3657600"/>
            <a:ext cx="990600" cy="990600"/>
          </a:xfrm>
          <a:prstGeom prst="rect">
            <a:avLst/>
          </a:prstGeom>
        </p:spPr>
      </p:pic>
      <p:pic>
        <p:nvPicPr>
          <p:cNvPr id="12" name="Picture 11" descr="slow cooke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91000" y="44196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Pots and Pans</a:t>
            </a:r>
            <a:br>
              <a:rPr lang="en-US" u="sng" dirty="0" smtClean="0"/>
            </a:br>
            <a:r>
              <a:rPr lang="en-US" u="sng" dirty="0" err="1" smtClean="0"/>
              <a:t>Bakeware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Cookie sheet: </a:t>
            </a:r>
            <a:r>
              <a:rPr lang="en-US" b="1" dirty="0" smtClean="0"/>
              <a:t>used for baking cookies or pizza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Pie Pan:  </a:t>
            </a:r>
            <a:r>
              <a:rPr lang="en-US" b="1" dirty="0" smtClean="0"/>
              <a:t>used for baking 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pies and quiches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Loaf pan:  </a:t>
            </a:r>
            <a:r>
              <a:rPr lang="en-US" b="1" dirty="0" smtClean="0"/>
              <a:t>used for baking bread and meat loaf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Muffin pan: </a:t>
            </a:r>
            <a:r>
              <a:rPr lang="en-US" b="1" dirty="0" smtClean="0"/>
              <a:t>used for baking muffins, cupcakes, and rolls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Cake pans: </a:t>
            </a:r>
            <a:r>
              <a:rPr lang="en-US" b="1" dirty="0" smtClean="0"/>
              <a:t>used for baking cakes and bar cookies.  Available in square, round, rectangular, and tube.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Casseroles: </a:t>
            </a:r>
            <a:r>
              <a:rPr lang="en-US" b="1" dirty="0" smtClean="0"/>
              <a:t>ovenproof dishes, which come in a variety of sizes</a:t>
            </a:r>
          </a:p>
          <a:p>
            <a:endParaRPr lang="en-US" dirty="0"/>
          </a:p>
        </p:txBody>
      </p:sp>
      <p:pic>
        <p:nvPicPr>
          <p:cNvPr id="5" name="Picture 4" descr="cookie she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28600"/>
            <a:ext cx="1200150" cy="1200150"/>
          </a:xfrm>
          <a:prstGeom prst="rect">
            <a:avLst/>
          </a:prstGeom>
        </p:spPr>
      </p:pic>
      <p:pic>
        <p:nvPicPr>
          <p:cNvPr id="6" name="Picture 5" descr="cass d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5943600"/>
            <a:ext cx="1022351" cy="766763"/>
          </a:xfrm>
          <a:prstGeom prst="rect">
            <a:avLst/>
          </a:prstGeom>
        </p:spPr>
      </p:pic>
      <p:pic>
        <p:nvPicPr>
          <p:cNvPr id="7" name="Picture 6" descr="pie p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9050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Pots and Pans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Cookware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Double boiler: </a:t>
            </a:r>
            <a:r>
              <a:rPr lang="en-US" b="1" dirty="0" smtClean="0"/>
              <a:t>used for foods that burn easily, such as milk and sauces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Saucepans: </a:t>
            </a:r>
            <a:r>
              <a:rPr lang="en-US" b="1" dirty="0" smtClean="0"/>
              <a:t>used for top-of-the-stove cooking.  Have one long handle and a lid.  Available in different sizes</a:t>
            </a:r>
          </a:p>
          <a:p>
            <a:endParaRPr lang="en-US" dirty="0"/>
          </a:p>
        </p:txBody>
      </p:sp>
      <p:pic>
        <p:nvPicPr>
          <p:cNvPr id="4" name="Picture 3" descr="double boi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438400"/>
            <a:ext cx="1371600" cy="1371600"/>
          </a:xfrm>
          <a:prstGeom prst="rect">
            <a:avLst/>
          </a:prstGeom>
        </p:spPr>
      </p:pic>
      <p:pic>
        <p:nvPicPr>
          <p:cNvPr id="5122" name="Picture 2" descr="C:\Documents and Settings\sanderson4\Local Settings\Temporary Internet Files\Content.IE5\KQZSCE1Z\MC9003893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029201"/>
            <a:ext cx="1082084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Utensils</a:t>
            </a:r>
            <a:br>
              <a:rPr lang="en-US" u="sng" dirty="0" smtClean="0"/>
            </a:br>
            <a:r>
              <a:rPr lang="en-US" u="sng" dirty="0" smtClean="0"/>
              <a:t>Measuring Utensils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Dry measuring cups: </a:t>
            </a:r>
            <a:r>
              <a:rPr lang="en-US" b="1" dirty="0" smtClean="0"/>
              <a:t>used to measure dry ingredients such as flour, sugar and pasta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Liquid measuring cups: </a:t>
            </a:r>
            <a:r>
              <a:rPr lang="en-US" b="1" dirty="0" smtClean="0"/>
              <a:t>used to measure liquid ingredients such as milk and oil</a:t>
            </a:r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n-US" dirty="0" smtClean="0"/>
              <a:t>Measuring spoons: </a:t>
            </a:r>
            <a:r>
              <a:rPr lang="en-US" b="1" dirty="0" smtClean="0"/>
              <a:t>used to measure small amounts of certain ingredients such as </a:t>
            </a:r>
            <a:r>
              <a:rPr lang="en-US" b="1" smtClean="0"/>
              <a:t>baking powder and </a:t>
            </a:r>
            <a:r>
              <a:rPr lang="en-US" b="1" dirty="0" smtClean="0"/>
              <a:t>seasonings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Documents and Settings\sanderson4\Local Settings\Temporary Internet Files\Content.IE5\9Z4RV5KM\MC9003711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581400"/>
            <a:ext cx="1010707" cy="914400"/>
          </a:xfrm>
          <a:prstGeom prst="rect">
            <a:avLst/>
          </a:prstGeom>
          <a:noFill/>
        </p:spPr>
      </p:pic>
      <p:pic>
        <p:nvPicPr>
          <p:cNvPr id="6147" name="Picture 3" descr="C:\Documents and Settings\sanderson4\Local Settings\Temporary Internet Files\Content.IE5\QBZQJYHR\MC9003409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1524000"/>
            <a:ext cx="990600" cy="1001213"/>
          </a:xfrm>
          <a:prstGeom prst="rect">
            <a:avLst/>
          </a:prstGeom>
          <a:noFill/>
        </p:spPr>
      </p:pic>
      <p:pic>
        <p:nvPicPr>
          <p:cNvPr id="6148" name="Picture 4" descr="C:\Documents and Settings\sanderson4\Local Settings\Temporary Internet Files\Content.IE5\9Z4RV5KM\MC900371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562600"/>
            <a:ext cx="112941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Utensils</a:t>
            </a:r>
            <a:br>
              <a:rPr lang="en-US" u="sng" dirty="0" smtClean="0"/>
            </a:br>
            <a:r>
              <a:rPr lang="en-US" u="sng" dirty="0" smtClean="0"/>
              <a:t>Cutting Utensils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Chef’s knife:  </a:t>
            </a:r>
            <a:r>
              <a:rPr lang="en-US" sz="2400" b="1" dirty="0" smtClean="0"/>
              <a:t>used for cutting, mincing, slicing, and dicing foods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Paring knife:  </a:t>
            </a:r>
            <a:r>
              <a:rPr lang="en-US" sz="2400" b="1" dirty="0" smtClean="0"/>
              <a:t>small knife used for peeling and cutting fruits and vegetables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Slicing knife: </a:t>
            </a:r>
            <a:r>
              <a:rPr lang="en-US" sz="2400" b="1" dirty="0" smtClean="0"/>
              <a:t>used for slicing meat and poultry</a:t>
            </a:r>
            <a:endParaRPr lang="en-US" sz="2400" dirty="0" smtClean="0"/>
          </a:p>
          <a:p>
            <a:r>
              <a:rPr lang="en-US" sz="2400" dirty="0" smtClean="0"/>
              <a:t>Cutting Board: </a:t>
            </a:r>
            <a:r>
              <a:rPr lang="en-US" sz="2400" b="1" dirty="0" smtClean="0"/>
              <a:t>used to protect the counter when cutting</a:t>
            </a:r>
            <a:endParaRPr lang="en-US" sz="2400" dirty="0" smtClean="0"/>
          </a:p>
          <a:p>
            <a:r>
              <a:rPr lang="en-US" sz="2400" dirty="0" smtClean="0"/>
              <a:t>Peeler: </a:t>
            </a:r>
            <a:r>
              <a:rPr lang="en-US" sz="2400" b="1" dirty="0" smtClean="0"/>
              <a:t>used for peeling fruits and vegetables</a:t>
            </a:r>
            <a:endParaRPr lang="en-US" sz="2400" dirty="0" smtClean="0"/>
          </a:p>
          <a:p>
            <a:r>
              <a:rPr lang="en-US" sz="2400" dirty="0" smtClean="0"/>
              <a:t>Kitchen Shears: </a:t>
            </a:r>
            <a:r>
              <a:rPr lang="en-US" sz="2400" b="1" dirty="0" smtClean="0"/>
              <a:t>scissors used in the kitchen to cut foods such as chicken</a:t>
            </a:r>
          </a:p>
          <a:p>
            <a:r>
              <a:rPr lang="en-US" sz="2400" dirty="0" smtClean="0"/>
              <a:t>Can Openers: </a:t>
            </a:r>
            <a:r>
              <a:rPr lang="en-US" sz="2400" b="1" dirty="0" smtClean="0"/>
              <a:t>hand operated or electrical, used to open canned foods</a:t>
            </a:r>
          </a:p>
          <a:p>
            <a:r>
              <a:rPr lang="en-US" sz="2400" dirty="0" smtClean="0"/>
              <a:t>Grater: </a:t>
            </a:r>
            <a:r>
              <a:rPr lang="en-US" sz="2400" b="1" dirty="0" smtClean="0"/>
              <a:t>used for grating, shredding, or slicing vegetables and cheese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Utensils</a:t>
            </a:r>
            <a:br>
              <a:rPr lang="en-US" dirty="0" smtClean="0"/>
            </a:br>
            <a:r>
              <a:rPr lang="en-US" dirty="0" smtClean="0"/>
              <a:t>Mixing Utensils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Mixing bowls: </a:t>
            </a:r>
            <a:r>
              <a:rPr lang="en-US" sz="2000" b="1" dirty="0" smtClean="0"/>
              <a:t>used for mixing ingredients.  Usually come in different sizes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000" dirty="0" smtClean="0"/>
              <a:t>Wooden spoon: </a:t>
            </a:r>
            <a:r>
              <a:rPr lang="en-US" sz="2000" b="1" dirty="0" smtClean="0"/>
              <a:t>spoon made of wood</a:t>
            </a:r>
          </a:p>
          <a:p>
            <a:pPr>
              <a:buNone/>
            </a:pPr>
            <a:endParaRPr lang="en-US" sz="1100" b="1" dirty="0" smtClean="0"/>
          </a:p>
          <a:p>
            <a:r>
              <a:rPr lang="en-US" sz="2000" dirty="0" smtClean="0"/>
              <a:t>Whisk: </a:t>
            </a:r>
            <a:r>
              <a:rPr lang="en-US" sz="2000" b="1" dirty="0" smtClean="0"/>
              <a:t>used for beating and blending.  Especially good for beating egg white mixtures and stirring sauces.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000" dirty="0" smtClean="0"/>
              <a:t>Rubber scraper: </a:t>
            </a:r>
            <a:r>
              <a:rPr lang="en-US" sz="2000" b="1" dirty="0" smtClean="0"/>
              <a:t>used for cleaning foods completely from side of bowl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000" dirty="0" smtClean="0"/>
              <a:t>Pastry blender: </a:t>
            </a:r>
            <a:r>
              <a:rPr lang="en-US" sz="2000" b="1" dirty="0" smtClean="0"/>
              <a:t>used to mix butter/shortening with flour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000" dirty="0" smtClean="0"/>
              <a:t>Sifter: </a:t>
            </a:r>
            <a:r>
              <a:rPr lang="en-US" sz="2000" b="1" dirty="0" smtClean="0"/>
              <a:t>used for removing lumps and adding air to flour before measuring.  Can also combine dry ingredients.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000" dirty="0" smtClean="0"/>
              <a:t>Rotary beater: </a:t>
            </a:r>
            <a:r>
              <a:rPr lang="en-US" sz="2000" b="1" dirty="0" smtClean="0"/>
              <a:t>used for beating light mixtures or adding air to eggs</a:t>
            </a:r>
            <a:endParaRPr lang="en-US" sz="2000" dirty="0"/>
          </a:p>
        </p:txBody>
      </p:sp>
      <p:pic>
        <p:nvPicPr>
          <p:cNvPr id="9218" name="Picture 2" descr="C:\Documents and Settings\sanderson4\Local Settings\Temporary Internet Files\Content.IE5\KQZSCE1Z\MC9003410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343400"/>
            <a:ext cx="609600" cy="621572"/>
          </a:xfrm>
          <a:prstGeom prst="rect">
            <a:avLst/>
          </a:prstGeom>
          <a:noFill/>
        </p:spPr>
      </p:pic>
      <p:pic>
        <p:nvPicPr>
          <p:cNvPr id="9220" name="Picture 4" descr="http://vis.ec.yimg.com/ec?url=http%3A%2F%2Fi.pgcdn.com%2Fpi%2F82%2F02%2F22%2F820222426_125.jpg&amp;t=1384981728&amp;ttl=86399&amp;mas=86399&amp;sig=zDG.hLIq9p5PSxKHveUvzA--~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1000"/>
            <a:ext cx="914400" cy="914400"/>
          </a:xfrm>
          <a:prstGeom prst="rect">
            <a:avLst/>
          </a:prstGeom>
          <a:noFill/>
        </p:spPr>
      </p:pic>
      <p:pic>
        <p:nvPicPr>
          <p:cNvPr id="9222" name="Picture 6" descr="egg beaters egg beaters danesco 12 inch rotary egg bea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28600"/>
            <a:ext cx="12001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622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Basic Kitchen Tools and Utensils</vt:lpstr>
      <vt:lpstr>Large Appliances</vt:lpstr>
      <vt:lpstr>PowerPoint Presentation</vt:lpstr>
      <vt:lpstr>Small Appliances</vt:lpstr>
      <vt:lpstr>Pots and Pans Bakeware</vt:lpstr>
      <vt:lpstr>Pots and Pans Cookware</vt:lpstr>
      <vt:lpstr>Utensils Measuring Utensils</vt:lpstr>
      <vt:lpstr>Utensils Cutting Utensils</vt:lpstr>
      <vt:lpstr>Utensils Mixing Utensils</vt:lpstr>
      <vt:lpstr>Utensils Cooking Utensils</vt:lpstr>
      <vt:lpstr>Utensils Other Kitchen Utensils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Kitchen Tools and Utensils</dc:title>
  <dc:creator>sanderson4</dc:creator>
  <cp:lastModifiedBy>Linda D. Brown</cp:lastModifiedBy>
  <cp:revision>21</cp:revision>
  <dcterms:created xsi:type="dcterms:W3CDTF">2013-11-20T20:04:19Z</dcterms:created>
  <dcterms:modified xsi:type="dcterms:W3CDTF">2016-05-26T19:13:28Z</dcterms:modified>
</cp:coreProperties>
</file>